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ks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01" r:id="rId24"/>
    <p:sldId id="302" r:id="rId25"/>
    <p:sldId id="300" r:id="rId26"/>
    <p:sldId id="303" r:id="rId27"/>
    <p:sldId id="304" r:id="rId28"/>
    <p:sldId id="305" r:id="rId29"/>
    <p:sldId id="287" r:id="rId30"/>
    <p:sldId id="291" r:id="rId31"/>
    <p:sldId id="274" r:id="rId32"/>
    <p:sldId id="306" r:id="rId33"/>
    <p:sldId id="32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7" autoAdjust="0"/>
    <p:restoredTop sz="87787" autoAdjust="0"/>
  </p:normalViewPr>
  <p:slideViewPr>
    <p:cSldViewPr snapToGrid="0">
      <p:cViewPr varScale="1">
        <p:scale>
          <a:sx n="65" d="100"/>
          <a:sy n="65" d="100"/>
        </p:scale>
        <p:origin x="6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999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66611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eroen\Dropbox\Minor\Programeer%20Theorie\Heuristieken-Kaartkleuren\Code\Stappenteller\presentatie\v2indi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10</c:v>
                </c:pt>
                <c:pt idx="3">
                  <c:v>18</c:v>
                </c:pt>
                <c:pt idx="4">
                  <c:v>14</c:v>
                </c:pt>
                <c:pt idx="5">
                  <c:v>26</c:v>
                </c:pt>
                <c:pt idx="6">
                  <c:v>13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4252272"/>
        <c:axId val="-154248464"/>
      </c:areaChart>
      <c:catAx>
        <c:axId val="-154252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4248464"/>
        <c:crosses val="autoZero"/>
        <c:auto val="1"/>
        <c:lblAlgn val="ctr"/>
        <c:lblOffset val="100"/>
        <c:noMultiLvlLbl val="0"/>
      </c:catAx>
      <c:valAx>
        <c:axId val="-154248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4252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 smtClean="0">
                <a:latin typeface="Candara" panose="020E0502030303020204" pitchFamily="34" charset="0"/>
              </a:rPr>
              <a:t>Aantal</a:t>
            </a:r>
            <a:r>
              <a:rPr lang="en-US" sz="2400" dirty="0" smtClean="0">
                <a:latin typeface="Candara" panose="020E0502030303020204" pitchFamily="34" charset="0"/>
              </a:rPr>
              <a:t> </a:t>
            </a:r>
            <a:r>
              <a:rPr lang="en-US" sz="2400" dirty="0" err="1" smtClean="0">
                <a:latin typeface="Candara" panose="020E0502030303020204" pitchFamily="34" charset="0"/>
              </a:rPr>
              <a:t>stappen</a:t>
            </a:r>
            <a:r>
              <a:rPr lang="en-US" sz="2400" dirty="0" smtClean="0">
                <a:latin typeface="Candara" panose="020E0502030303020204" pitchFamily="34" charset="0"/>
              </a:rPr>
              <a:t> per run</a:t>
            </a:r>
            <a:endParaRPr lang="en-US" sz="2400" dirty="0">
              <a:latin typeface="Candara" panose="020E0502030303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v2india!$B$1:$B$40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v2india!$C$1:$C$40</c:f>
              <c:numCache>
                <c:formatCode>General</c:formatCode>
                <c:ptCount val="40"/>
                <c:pt idx="0">
                  <c:v>33</c:v>
                </c:pt>
                <c:pt idx="1">
                  <c:v>635</c:v>
                </c:pt>
                <c:pt idx="2">
                  <c:v>33</c:v>
                </c:pt>
                <c:pt idx="3">
                  <c:v>33</c:v>
                </c:pt>
                <c:pt idx="4">
                  <c:v>2008</c:v>
                </c:pt>
                <c:pt idx="5">
                  <c:v>33</c:v>
                </c:pt>
                <c:pt idx="6">
                  <c:v>2207</c:v>
                </c:pt>
                <c:pt idx="7">
                  <c:v>71</c:v>
                </c:pt>
                <c:pt idx="8">
                  <c:v>58</c:v>
                </c:pt>
                <c:pt idx="9">
                  <c:v>725</c:v>
                </c:pt>
                <c:pt idx="10">
                  <c:v>317</c:v>
                </c:pt>
                <c:pt idx="11">
                  <c:v>62</c:v>
                </c:pt>
                <c:pt idx="12">
                  <c:v>33</c:v>
                </c:pt>
                <c:pt idx="13">
                  <c:v>278</c:v>
                </c:pt>
                <c:pt idx="14">
                  <c:v>33</c:v>
                </c:pt>
                <c:pt idx="15">
                  <c:v>33</c:v>
                </c:pt>
                <c:pt idx="16">
                  <c:v>163</c:v>
                </c:pt>
                <c:pt idx="17">
                  <c:v>33</c:v>
                </c:pt>
                <c:pt idx="18">
                  <c:v>33</c:v>
                </c:pt>
                <c:pt idx="19">
                  <c:v>144</c:v>
                </c:pt>
                <c:pt idx="20">
                  <c:v>133</c:v>
                </c:pt>
                <c:pt idx="21">
                  <c:v>1184</c:v>
                </c:pt>
                <c:pt idx="22">
                  <c:v>33</c:v>
                </c:pt>
                <c:pt idx="23">
                  <c:v>9528</c:v>
                </c:pt>
                <c:pt idx="24">
                  <c:v>34</c:v>
                </c:pt>
                <c:pt idx="25">
                  <c:v>10518</c:v>
                </c:pt>
                <c:pt idx="26">
                  <c:v>33</c:v>
                </c:pt>
                <c:pt idx="27">
                  <c:v>33</c:v>
                </c:pt>
                <c:pt idx="28">
                  <c:v>3663</c:v>
                </c:pt>
                <c:pt idx="29">
                  <c:v>33</c:v>
                </c:pt>
                <c:pt idx="30">
                  <c:v>33</c:v>
                </c:pt>
                <c:pt idx="31">
                  <c:v>39</c:v>
                </c:pt>
                <c:pt idx="32">
                  <c:v>242</c:v>
                </c:pt>
                <c:pt idx="33">
                  <c:v>33</c:v>
                </c:pt>
                <c:pt idx="34">
                  <c:v>33</c:v>
                </c:pt>
                <c:pt idx="35">
                  <c:v>1479</c:v>
                </c:pt>
                <c:pt idx="36">
                  <c:v>33</c:v>
                </c:pt>
                <c:pt idx="37">
                  <c:v>33</c:v>
                </c:pt>
                <c:pt idx="38">
                  <c:v>4602</c:v>
                </c:pt>
                <c:pt idx="39">
                  <c:v>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66492320"/>
        <c:axId val="-366490688"/>
      </c:lineChart>
      <c:catAx>
        <c:axId val="-3664923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6490688"/>
        <c:crosses val="autoZero"/>
        <c:auto val="1"/>
        <c:lblAlgn val="ctr"/>
        <c:lblOffset val="100"/>
        <c:noMultiLvlLbl val="0"/>
      </c:catAx>
      <c:valAx>
        <c:axId val="-36649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6649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17-12-2015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>
                <a:latin typeface="Candara" panose="020E0502030303020204" pitchFamily="34" charset="0"/>
              </a:rPr>
              <a:t>T</a:t>
            </a:r>
            <a:r>
              <a:rPr lang="nl-NL" dirty="0" smtClean="0">
                <a:latin typeface="Candara" panose="020E0502030303020204" pitchFamily="34" charset="0"/>
              </a:rPr>
              <a:t>raag…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18767" y="1482429"/>
            <a:ext cx="7315200" cy="7201665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S</a:t>
            </a:r>
            <a:r>
              <a:rPr lang="nl-NL" dirty="0" smtClean="0">
                <a:latin typeface="Candara" panose="020E0502030303020204" pitchFamily="34" charset="0"/>
              </a:rPr>
              <a:t>nelheidstesten </a:t>
            </a:r>
            <a:r>
              <a:rPr lang="nl-NL" dirty="0" smtClean="0">
                <a:latin typeface="Candara" panose="020E0502030303020204" pitchFamily="34" charset="0"/>
              </a:rPr>
              <a:t>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28" name="Grafiek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900133"/>
              </p:ext>
            </p:extLst>
          </p:nvPr>
        </p:nvGraphicFramePr>
        <p:xfrm>
          <a:off x="460265" y="2578066"/>
          <a:ext cx="4484365" cy="389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37676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4 kleuren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53" y="2115570"/>
            <a:ext cx="5645676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4" y="2565778"/>
            <a:ext cx="635771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3341" y="2868064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90" y="2782836"/>
            <a:ext cx="6353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31774" y="5034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smtClean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Netwerken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429767" y="193866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9" y="2955823"/>
            <a:ext cx="3648075" cy="32766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4" y="2666775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80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Hoeveel kleuren nodig?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427554" y="1738165"/>
            <a:ext cx="7315200" cy="67550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Kaarten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o</a:t>
            </a:r>
            <a:r>
              <a:rPr lang="en-US" dirty="0" err="1" smtClean="0">
                <a:latin typeface="Candara" panose="020E0502030303020204" pitchFamily="34" charset="0"/>
              </a:rPr>
              <a:t>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Gemeenschappelijke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connecties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0014" y="50347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0430A5-DE29-4E64-B295-F15A420B0522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1208</TotalTime>
  <Words>447</Words>
  <Application>Microsoft Office PowerPoint</Application>
  <PresentationFormat>On-screen Show (4:3)</PresentationFormat>
  <Paragraphs>214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Cambria Math</vt:lpstr>
      <vt:lpstr>Candara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Kim de Bie</cp:lastModifiedBy>
  <cp:revision>77</cp:revision>
  <dcterms:created xsi:type="dcterms:W3CDTF">2015-12-08T14:40:17Z</dcterms:created>
  <dcterms:modified xsi:type="dcterms:W3CDTF">2015-12-17T11:22:42Z</dcterms:modified>
</cp:coreProperties>
</file>